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7" r:id="rId2"/>
    <p:sldId id="258" r:id="rId3"/>
    <p:sldId id="260" r:id="rId4"/>
    <p:sldId id="263" r:id="rId5"/>
    <p:sldId id="265" r:id="rId6"/>
    <p:sldId id="267" r:id="rId7"/>
    <p:sldId id="268" r:id="rId8"/>
    <p:sldId id="270" r:id="rId9"/>
    <p:sldId id="271" r:id="rId10"/>
    <p:sldId id="272" r:id="rId11"/>
    <p:sldId id="274" r:id="rId12"/>
    <p:sldId id="275" r:id="rId13"/>
    <p:sldId id="276" r:id="rId14"/>
    <p:sldId id="27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2" d="100"/>
          <a:sy n="92" d="100"/>
        </p:scale>
        <p:origin x="-10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B37DD4-183D-8B49-B240-870D5287B2C8}" type="datetimeFigureOut">
              <a:rPr lang="en-US" smtClean="0"/>
              <a:t>14/10/15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558548-C32D-E74F-AE3C-26B8FB4949C4}" type="slidenum">
              <a:rPr lang="en-US" smtClean="0"/>
              <a:t>‹#›</a:t>
            </a:fld>
            <a:endParaRPr lang="en-US"/>
          </a:p>
        </p:txBody>
      </p:sp>
    </p:spTree>
    <p:extLst>
      <p:ext uri="{BB962C8B-B14F-4D97-AF65-F5344CB8AC3E}">
        <p14:creationId xmlns:p14="http://schemas.microsoft.com/office/powerpoint/2010/main" val="3937671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 around</a:t>
            </a:r>
            <a:r>
              <a:rPr lang="en-US" baseline="0" dirty="0" smtClean="0"/>
              <a:t> you – Do you see friends, </a:t>
            </a:r>
            <a:r>
              <a:rPr lang="en-US" baseline="0" dirty="0" err="1" smtClean="0"/>
              <a:t>collegues</a:t>
            </a:r>
            <a:r>
              <a:rPr lang="en-US" baseline="0" dirty="0" smtClean="0"/>
              <a:t> and classmates in them… Life is not that simple.. The person sitting next to you will get a job and you wont… What if we tell you even after scoring high you might end up getting least paid job in hand. </a:t>
            </a:r>
          </a:p>
          <a:p>
            <a:r>
              <a:rPr lang="en-US" baseline="0" dirty="0" smtClean="0"/>
              <a:t>Understand and learn … from your failures and mistakes… The coming 4 years you should work on sharpening your skills , expertise and rediscover yourself. </a:t>
            </a:r>
          </a:p>
          <a:p>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1</a:t>
            </a:fld>
            <a:endParaRPr lang="en-US"/>
          </a:p>
        </p:txBody>
      </p:sp>
    </p:spTree>
    <p:extLst>
      <p:ext uri="{BB962C8B-B14F-4D97-AF65-F5344CB8AC3E}">
        <p14:creationId xmlns:p14="http://schemas.microsoft.com/office/powerpoint/2010/main" val="2045955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Interviewer</a:t>
            </a:r>
            <a:r>
              <a:rPr lang="en-US" baseline="0" dirty="0" smtClean="0"/>
              <a:t> always weighs you more on Soft Skills than on Core Skills… </a:t>
            </a:r>
          </a:p>
          <a:p>
            <a:r>
              <a:rPr lang="en-US" baseline="0" dirty="0" smtClean="0"/>
              <a:t>Cross section it and see where you are… Never </a:t>
            </a:r>
            <a:r>
              <a:rPr lang="en-US" baseline="0" dirty="0" err="1" smtClean="0"/>
              <a:t>unestimate</a:t>
            </a:r>
            <a:r>
              <a:rPr lang="en-US" baseline="0" dirty="0" smtClean="0"/>
              <a:t> the Power of Communication and convincing, Power of interpersonal Skills, you Creative instincts.. All are equally important to your life</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11</a:t>
            </a:fld>
            <a:endParaRPr lang="en-US"/>
          </a:p>
        </p:txBody>
      </p:sp>
    </p:spTree>
    <p:extLst>
      <p:ext uri="{BB962C8B-B14F-4D97-AF65-F5344CB8AC3E}">
        <p14:creationId xmlns:p14="http://schemas.microsoft.com/office/powerpoint/2010/main" val="3713905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ACHIEVE</a:t>
            </a:r>
          </a:p>
          <a:p>
            <a:r>
              <a:rPr lang="en-US" dirty="0" smtClean="0"/>
              <a:t>Have a strong</a:t>
            </a:r>
            <a:r>
              <a:rPr lang="en-US" baseline="0" dirty="0" smtClean="0"/>
              <a:t> core</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12</a:t>
            </a:fld>
            <a:endParaRPr lang="en-US"/>
          </a:p>
        </p:txBody>
      </p:sp>
    </p:spTree>
    <p:extLst>
      <p:ext uri="{BB962C8B-B14F-4D97-AF65-F5344CB8AC3E}">
        <p14:creationId xmlns:p14="http://schemas.microsoft.com/office/powerpoint/2010/main" val="3713905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14</a:t>
            </a:fld>
            <a:endParaRPr lang="en-US"/>
          </a:p>
        </p:txBody>
      </p:sp>
    </p:spTree>
    <p:extLst>
      <p:ext uri="{BB962C8B-B14F-4D97-AF65-F5344CB8AC3E}">
        <p14:creationId xmlns:p14="http://schemas.microsoft.com/office/powerpoint/2010/main" val="1747759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guys have gone through</a:t>
            </a:r>
            <a:r>
              <a:rPr lang="en-US" baseline="0" dirty="0" smtClean="0"/>
              <a:t> a different world and consider yourself bright shining star for all you have done so far. </a:t>
            </a:r>
          </a:p>
          <a:p>
            <a:r>
              <a:rPr lang="en-US" baseline="0" dirty="0" smtClean="0"/>
              <a:t>Even Spiderman Fails – that is the reality you will be dealing with here.</a:t>
            </a:r>
          </a:p>
          <a:p>
            <a:r>
              <a:rPr lang="en-US" baseline="0" dirty="0" smtClean="0"/>
              <a:t>Fashion Designing professional course can make you learn how to design.. It will not make you a great Designer.. It will make you understand the textile but will not empower you to become Textile consultant … We all need to work individually for that.</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3</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have given 4 years of your crucial life to this institute you better make the best use of it.</a:t>
            </a:r>
          </a:p>
          <a:p>
            <a:r>
              <a:rPr lang="en-US" baseline="0" dirty="0" smtClean="0"/>
              <a:t>Story : An American was working in Kolkata a decade back. Got a horrible guest house to stay from the company. No facilities no electricity, jammed roads, and low cost on transport. Even his office was quiet in dilapidated states… like those one of those old Kolkata buildings…. If I were him I would have hated my job… but this guy would smile…</a:t>
            </a:r>
          </a:p>
          <a:p>
            <a:r>
              <a:rPr lang="en-US" baseline="0" dirty="0" smtClean="0"/>
              <a:t>We were discussing how tough life can be and he told me </a:t>
            </a:r>
            <a:r>
              <a:rPr lang="en-US" baseline="0" dirty="0" err="1" smtClean="0"/>
              <a:t>Iti</a:t>
            </a:r>
            <a:r>
              <a:rPr lang="en-US" baseline="0" dirty="0" smtClean="0"/>
              <a:t> I have been transferred to most difficult region… </a:t>
            </a:r>
            <a:r>
              <a:rPr lang="en-US" baseline="0" dirty="0" err="1" smtClean="0"/>
              <a:t>hve</a:t>
            </a:r>
            <a:r>
              <a:rPr lang="en-US" baseline="0" dirty="0" smtClean="0"/>
              <a:t> one of the worst staffs reporting to me.. And across world my </a:t>
            </a:r>
            <a:r>
              <a:rPr lang="en-US" baseline="0" dirty="0" err="1" smtClean="0"/>
              <a:t>kolkata</a:t>
            </a:r>
            <a:r>
              <a:rPr lang="en-US" baseline="0" dirty="0" smtClean="0"/>
              <a:t> office is in worst shape – but I don</a:t>
            </a:r>
            <a:r>
              <a:rPr lang="fr-FR" baseline="0" dirty="0" smtClean="0"/>
              <a:t>’</a:t>
            </a:r>
            <a:r>
              <a:rPr lang="en-US" baseline="0" dirty="0" smtClean="0"/>
              <a:t>t mind that… I don</a:t>
            </a:r>
            <a:r>
              <a:rPr lang="fr-FR" baseline="0" dirty="0" smtClean="0"/>
              <a:t>’</a:t>
            </a:r>
            <a:r>
              <a:rPr lang="en-US" baseline="0" dirty="0" smtClean="0"/>
              <a:t>t mind because I have the best Chair and a cabin to sit in my office.</a:t>
            </a:r>
          </a:p>
          <a:p>
            <a:r>
              <a:rPr lang="en-US" baseline="0" dirty="0" smtClean="0"/>
              <a:t>Even if the world says you are not exactly at the right place.. It is </a:t>
            </a:r>
            <a:r>
              <a:rPr lang="en-US" baseline="0" dirty="0" err="1" smtClean="0"/>
              <a:t>upto</a:t>
            </a:r>
            <a:r>
              <a:rPr lang="en-US" baseline="0" dirty="0" smtClean="0"/>
              <a:t> YOU how you can make the best out of it.</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4</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a:t>
            </a:r>
            <a:r>
              <a:rPr lang="en-US" baseline="0" dirty="0" smtClean="0"/>
              <a:t> of the time you think you have done enough… but that is not the case.. A constant upgrade to your skills are required… not just Focus… Regular practice is required .. Not just learning.. That is what is required  from a Professional college.</a:t>
            </a:r>
          </a:p>
          <a:p>
            <a:r>
              <a:rPr lang="en-US" baseline="0" dirty="0" smtClean="0"/>
              <a:t>I have been recruiting from a very long time and when it comes to </a:t>
            </a:r>
            <a:r>
              <a:rPr lang="en-US" baseline="0" dirty="0" err="1" smtClean="0"/>
              <a:t>freshers</a:t>
            </a:r>
            <a:r>
              <a:rPr lang="en-US" baseline="0" dirty="0" smtClean="0"/>
              <a:t> – the key things we look at is .. How this guy can challenge the environment we are in. At your package we can get a well experienced person… We hire you to ensure young fresh idea comes to us </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5</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remember the first</a:t>
            </a:r>
            <a:r>
              <a:rPr lang="en-US" baseline="0" dirty="0" smtClean="0"/>
              <a:t> day – of the school, of your day of joining the job, … The energy that we get from the fresh mind is enticing.. It is to the level that it can poison you to become someone like you.</a:t>
            </a:r>
          </a:p>
          <a:p>
            <a:r>
              <a:rPr lang="en-US" baseline="0" dirty="0" smtClean="0"/>
              <a:t>All of us who come from the industry are jealous of you – while you look up to us say I </a:t>
            </a:r>
            <a:r>
              <a:rPr lang="en-US" baseline="0" dirty="0" err="1" smtClean="0"/>
              <a:t>wanna</a:t>
            </a:r>
            <a:r>
              <a:rPr lang="en-US" baseline="0" dirty="0" smtClean="0"/>
              <a:t> be there.. We are saying I </a:t>
            </a:r>
            <a:r>
              <a:rPr lang="en-US" baseline="0" dirty="0" err="1" smtClean="0"/>
              <a:t>wanna</a:t>
            </a:r>
            <a:r>
              <a:rPr lang="en-US" baseline="0" dirty="0" smtClean="0"/>
              <a:t> be here right beside you. I </a:t>
            </a:r>
            <a:r>
              <a:rPr lang="en-US" baseline="0" dirty="0" err="1" smtClean="0"/>
              <a:t>wanna</a:t>
            </a:r>
            <a:r>
              <a:rPr lang="en-US" baseline="0" dirty="0" smtClean="0"/>
              <a:t> learn more.. Coz I don</a:t>
            </a:r>
            <a:r>
              <a:rPr lang="fr-FR" baseline="0" dirty="0" smtClean="0"/>
              <a:t>’</a:t>
            </a:r>
            <a:r>
              <a:rPr lang="en-US" baseline="0" dirty="0" smtClean="0"/>
              <a:t>t have the time.. I </a:t>
            </a:r>
            <a:r>
              <a:rPr lang="en-US" baseline="0" dirty="0" err="1" smtClean="0"/>
              <a:t>wanna</a:t>
            </a:r>
            <a:r>
              <a:rPr lang="en-US" baseline="0" dirty="0" smtClean="0"/>
              <a:t> turn back time .. Coz I cant correct the big mistakes I have done in my life… So Be YOU!!</a:t>
            </a:r>
          </a:p>
          <a:p>
            <a:r>
              <a:rPr lang="en-US" baseline="0" dirty="0" smtClean="0"/>
              <a:t>Creativity lies somewhere deep beneath you. </a:t>
            </a:r>
          </a:p>
          <a:p>
            <a:r>
              <a:rPr lang="en-US" baseline="0" dirty="0" smtClean="0"/>
              <a:t>Be inquisitive.. When you learn more, you know more and you can create more.</a:t>
            </a:r>
          </a:p>
          <a:p>
            <a:r>
              <a:rPr lang="en-US" baseline="0" dirty="0" smtClean="0"/>
              <a:t>Always think HOW I can make it better… Example Steve jobs..</a:t>
            </a:r>
          </a:p>
          <a:p>
            <a:r>
              <a:rPr lang="en-US" baseline="0" dirty="0" smtClean="0"/>
              <a:t>The environment itself is very creative and you need to ensure that you keep coming back with more and more ideas .. That will be your practice.. And you will never fall down like Spiderman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6</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the right thing !!!</a:t>
            </a:r>
          </a:p>
          <a:p>
            <a:r>
              <a:rPr lang="en-US" dirty="0" smtClean="0"/>
              <a:t>If its college – submit your reports on time,</a:t>
            </a:r>
            <a:r>
              <a:rPr lang="en-US" baseline="0" dirty="0" smtClean="0"/>
              <a:t> learn well, keep yourself updated with all latest happenings, general knowledge</a:t>
            </a:r>
          </a:p>
          <a:p>
            <a:r>
              <a:rPr lang="en-US" baseline="0" dirty="0" smtClean="0"/>
              <a:t>If its interview – prepare yourself from today… How many of you can speak impeccable English, How many of you can assure me you will not get nervous while speaking to he interviewer, how many believe at one shot you will wow the interviewer.. If Not… you lack practice… Practice giving interview from today.. Take professional help if required.</a:t>
            </a:r>
          </a:p>
          <a:p>
            <a:r>
              <a:rPr lang="en-US" baseline="0" dirty="0" smtClean="0"/>
              <a:t>In Job – If you do the right thing you will be appreciated…</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7</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Achievers do things differently… They are clearly not</a:t>
            </a:r>
            <a:r>
              <a:rPr lang="en-US" baseline="0" dirty="0" smtClean="0"/>
              <a:t> just getting appreciated… they know what to do… they are </a:t>
            </a:r>
            <a:r>
              <a:rPr lang="en-US" baseline="0" dirty="0" err="1" smtClean="0"/>
              <a:t>focussed</a:t>
            </a:r>
            <a:r>
              <a:rPr lang="en-US" baseline="0" dirty="0" smtClean="0"/>
              <a:t> and reach their goals faster… </a:t>
            </a:r>
          </a:p>
          <a:p>
            <a:r>
              <a:rPr lang="en-US" baseline="0" dirty="0" smtClean="0"/>
              <a:t>But the path is not easy… Otherwise all of us graduating from this college would be well known Fashion Designers…</a:t>
            </a:r>
          </a:p>
          <a:p>
            <a:r>
              <a:rPr lang="en-US" baseline="0" dirty="0" smtClean="0"/>
              <a:t>Lets look at some habits of an </a:t>
            </a:r>
            <a:r>
              <a:rPr lang="en-US" baseline="0" dirty="0" err="1" smtClean="0"/>
              <a:t>achiver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8</a:t>
            </a:fld>
            <a:endParaRPr lang="en-US"/>
          </a:p>
        </p:txBody>
      </p:sp>
    </p:spTree>
    <p:extLst>
      <p:ext uri="{BB962C8B-B14F-4D97-AF65-F5344CB8AC3E}">
        <p14:creationId xmlns:p14="http://schemas.microsoft.com/office/powerpoint/2010/main" val="2229096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Core of my work… What am I required to do..</a:t>
            </a:r>
            <a:r>
              <a:rPr lang="en-US" baseline="0" dirty="0" smtClean="0"/>
              <a:t> I have to become a Fashion Designer .. I will learn illustrations, learn about colors, history of costumes, yarns etc..</a:t>
            </a:r>
            <a:endParaRPr lang="en-US" dirty="0" smtClean="0"/>
          </a:p>
          <a:p>
            <a:r>
              <a:rPr lang="en-US" dirty="0" smtClean="0"/>
              <a:t>Then</a:t>
            </a:r>
            <a:r>
              <a:rPr lang="en-US" baseline="0" dirty="0" smtClean="0"/>
              <a:t> comes your work which directly effects your core job.. Now I start learning about who are the designers who are well known.. Your industry knowledge, added professional degree..</a:t>
            </a:r>
          </a:p>
          <a:p>
            <a:r>
              <a:rPr lang="en-US" baseline="0" dirty="0" smtClean="0"/>
              <a:t>Last comes your Soft Skills… You are so </a:t>
            </a:r>
            <a:r>
              <a:rPr lang="en-US" baseline="0" dirty="0" err="1" smtClean="0"/>
              <a:t>focussed</a:t>
            </a:r>
            <a:r>
              <a:rPr lang="en-US" baseline="0" dirty="0" smtClean="0"/>
              <a:t> on the core… you do not see it as important area… whereas the reality is from outsiders POV….</a:t>
            </a:r>
          </a:p>
          <a:p>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9</a:t>
            </a:fld>
            <a:endParaRPr lang="en-US"/>
          </a:p>
        </p:txBody>
      </p:sp>
    </p:spTree>
    <p:extLst>
      <p:ext uri="{BB962C8B-B14F-4D97-AF65-F5344CB8AC3E}">
        <p14:creationId xmlns:p14="http://schemas.microsoft.com/office/powerpoint/2010/main" val="3713905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Interviewer</a:t>
            </a:r>
            <a:r>
              <a:rPr lang="en-US" baseline="0" dirty="0" smtClean="0"/>
              <a:t> always weighs you more on Soft Skills than on Core Skills… </a:t>
            </a:r>
          </a:p>
          <a:p>
            <a:r>
              <a:rPr lang="en-US" baseline="0" dirty="0" smtClean="0"/>
              <a:t>Cross section it and see where you are… Never </a:t>
            </a:r>
            <a:r>
              <a:rPr lang="en-US" baseline="0" dirty="0" err="1" smtClean="0"/>
              <a:t>unestimate</a:t>
            </a:r>
            <a:r>
              <a:rPr lang="en-US" baseline="0" dirty="0" smtClean="0"/>
              <a:t> the Power of Communication and convincing, Power of interpersonal Skills, you Creative instincts.. All are equally important to your life</a:t>
            </a:r>
            <a:endParaRPr lang="en-US" dirty="0"/>
          </a:p>
        </p:txBody>
      </p:sp>
      <p:sp>
        <p:nvSpPr>
          <p:cNvPr id="4" name="Slide Number Placeholder 3"/>
          <p:cNvSpPr>
            <a:spLocks noGrp="1"/>
          </p:cNvSpPr>
          <p:nvPr>
            <p:ph type="sldNum" sz="quarter" idx="10"/>
          </p:nvPr>
        </p:nvSpPr>
        <p:spPr/>
        <p:txBody>
          <a:bodyPr/>
          <a:lstStyle/>
          <a:p>
            <a:fld id="{0D558548-C32D-E74F-AE3C-26B8FB4949C4}" type="slidenum">
              <a:rPr lang="en-US" smtClean="0"/>
              <a:t>10</a:t>
            </a:fld>
            <a:endParaRPr lang="en-US"/>
          </a:p>
        </p:txBody>
      </p:sp>
    </p:spTree>
    <p:extLst>
      <p:ext uri="{BB962C8B-B14F-4D97-AF65-F5344CB8AC3E}">
        <p14:creationId xmlns:p14="http://schemas.microsoft.com/office/powerpoint/2010/main" val="3713905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53360A-958B-5944-BBD2-FC677A4FA10C}" type="datetimeFigureOut">
              <a:rPr lang="en-US" smtClean="0"/>
              <a:t>14/10/15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326616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3360A-958B-5944-BBD2-FC677A4FA10C}" type="datetimeFigureOut">
              <a:rPr lang="en-US" smtClean="0"/>
              <a:t>14/10/15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3956541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3360A-958B-5944-BBD2-FC677A4FA10C}" type="datetimeFigureOut">
              <a:rPr lang="en-US" smtClean="0"/>
              <a:t>14/10/15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1802039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3360A-958B-5944-BBD2-FC677A4FA10C}" type="datetimeFigureOut">
              <a:rPr lang="en-US" smtClean="0"/>
              <a:t>14/10/15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699443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53360A-958B-5944-BBD2-FC677A4FA10C}" type="datetimeFigureOut">
              <a:rPr lang="en-US" smtClean="0"/>
              <a:t>14/10/15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13555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53360A-958B-5944-BBD2-FC677A4FA10C}" type="datetimeFigureOut">
              <a:rPr lang="en-US" smtClean="0"/>
              <a:t>14/10/15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2230109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53360A-958B-5944-BBD2-FC677A4FA10C}" type="datetimeFigureOut">
              <a:rPr lang="en-US" smtClean="0"/>
              <a:t>14/10/15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1647121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53360A-958B-5944-BBD2-FC677A4FA10C}" type="datetimeFigureOut">
              <a:rPr lang="en-US" smtClean="0"/>
              <a:t>14/10/15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307240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53360A-958B-5944-BBD2-FC677A4FA10C}" type="datetimeFigureOut">
              <a:rPr lang="en-US" smtClean="0"/>
              <a:t>14/10/15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2478327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53360A-958B-5944-BBD2-FC677A4FA10C}" type="datetimeFigureOut">
              <a:rPr lang="en-US" smtClean="0"/>
              <a:t>14/10/15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251422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53360A-958B-5944-BBD2-FC677A4FA10C}" type="datetimeFigureOut">
              <a:rPr lang="en-US" smtClean="0"/>
              <a:t>14/10/15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29DFC3-74C2-EB4A-AB79-E9FBFABF08C6}" type="slidenum">
              <a:rPr lang="en-US" smtClean="0"/>
              <a:t>‹#›</a:t>
            </a:fld>
            <a:endParaRPr lang="en-US"/>
          </a:p>
        </p:txBody>
      </p:sp>
    </p:spTree>
    <p:extLst>
      <p:ext uri="{BB962C8B-B14F-4D97-AF65-F5344CB8AC3E}">
        <p14:creationId xmlns:p14="http://schemas.microsoft.com/office/powerpoint/2010/main" val="29165660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3360A-958B-5944-BBD2-FC677A4FA10C}" type="datetimeFigureOut">
              <a:rPr lang="en-US" smtClean="0"/>
              <a:t>14/10/15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9DFC3-74C2-EB4A-AB79-E9FBFABF08C6}" type="slidenum">
              <a:rPr lang="en-US" smtClean="0"/>
              <a:t>‹#›</a:t>
            </a:fld>
            <a:endParaRPr lang="en-US"/>
          </a:p>
        </p:txBody>
      </p:sp>
    </p:spTree>
    <p:extLst>
      <p:ext uri="{BB962C8B-B14F-4D97-AF65-F5344CB8AC3E}">
        <p14:creationId xmlns:p14="http://schemas.microsoft.com/office/powerpoint/2010/main" val="543343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4"/>
          <a:stretch>
            <a:fillRect/>
          </a:stretch>
        </p:blipFill>
        <p:spPr>
          <a:xfrm>
            <a:off x="0" y="0"/>
            <a:ext cx="9144000" cy="6858000"/>
          </a:xfrm>
          <a:prstGeom prst="rect">
            <a:avLst/>
          </a:prstGeom>
        </p:spPr>
      </p:pic>
    </p:spTree>
    <p:extLst>
      <p:ext uri="{BB962C8B-B14F-4D97-AF65-F5344CB8AC3E}">
        <p14:creationId xmlns:p14="http://schemas.microsoft.com/office/powerpoint/2010/main" val="24252989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9" name="Magnetic Disk 8"/>
          <p:cNvSpPr/>
          <p:nvPr/>
        </p:nvSpPr>
        <p:spPr>
          <a:xfrm>
            <a:off x="4060025" y="1566285"/>
            <a:ext cx="822960" cy="822960"/>
          </a:xfrm>
          <a:prstGeom prst="flowChartMagneticDisk">
            <a:avLst/>
          </a:prstGeom>
          <a:ln>
            <a:solidFill>
              <a:schemeClr val="tx1"/>
            </a:solidFill>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11" name="Magnetic Disk 10"/>
          <p:cNvSpPr/>
          <p:nvPr/>
        </p:nvSpPr>
        <p:spPr>
          <a:xfrm>
            <a:off x="3111865" y="2389245"/>
            <a:ext cx="2665175" cy="1439631"/>
          </a:xfrm>
          <a:prstGeom prst="flowChartMagneticDisk">
            <a:avLst/>
          </a:prstGeom>
          <a:ln>
            <a:solidFill>
              <a:srgbClr val="000000"/>
            </a:solidFill>
          </a:ln>
        </p:spPr>
        <p:style>
          <a:lnRef idx="0">
            <a:schemeClr val="accent3"/>
          </a:lnRef>
          <a:fillRef idx="3">
            <a:schemeClr val="accent3"/>
          </a:fillRef>
          <a:effectRef idx="3">
            <a:schemeClr val="accent3"/>
          </a:effectRef>
          <a:fontRef idx="minor">
            <a:schemeClr val="lt1"/>
          </a:fontRef>
        </p:style>
        <p:txBody>
          <a:bodyPr/>
          <a:lstStyle/>
          <a:p>
            <a:endParaRPr lang="en-US"/>
          </a:p>
        </p:txBody>
      </p:sp>
      <p:sp>
        <p:nvSpPr>
          <p:cNvPr id="12" name="Magnetic Disk 11"/>
          <p:cNvSpPr/>
          <p:nvPr/>
        </p:nvSpPr>
        <p:spPr>
          <a:xfrm>
            <a:off x="1904476" y="3828876"/>
            <a:ext cx="5106669" cy="2074326"/>
          </a:xfrm>
          <a:prstGeom prst="flowChartMagneticDisk">
            <a:avLst/>
          </a:prstGeom>
          <a:ln>
            <a:solidFill>
              <a:srgbClr val="000000"/>
            </a:solidFill>
          </a:ln>
        </p:spPr>
        <p:style>
          <a:lnRef idx="0">
            <a:schemeClr val="accent4"/>
          </a:lnRef>
          <a:fillRef idx="3">
            <a:schemeClr val="accent4"/>
          </a:fillRef>
          <a:effectRef idx="3">
            <a:schemeClr val="accent4"/>
          </a:effectRef>
          <a:fontRef idx="minor">
            <a:schemeClr val="lt1"/>
          </a:fontRef>
        </p:style>
        <p:txBody>
          <a:bodyPr/>
          <a:lstStyle/>
          <a:p>
            <a:endParaRPr lang="en-US"/>
          </a:p>
        </p:txBody>
      </p:sp>
      <p:sp>
        <p:nvSpPr>
          <p:cNvPr id="13" name="TextBox 12"/>
          <p:cNvSpPr txBox="1"/>
          <p:nvPr/>
        </p:nvSpPr>
        <p:spPr>
          <a:xfrm>
            <a:off x="6170526" y="1709389"/>
            <a:ext cx="2629180" cy="369332"/>
          </a:xfrm>
          <a:prstGeom prst="rect">
            <a:avLst/>
          </a:prstGeom>
          <a:noFill/>
        </p:spPr>
        <p:txBody>
          <a:bodyPr wrap="square" rtlCol="0">
            <a:spAutoFit/>
          </a:bodyPr>
          <a:lstStyle/>
          <a:p>
            <a:pPr algn="ctr"/>
            <a:r>
              <a:rPr lang="en-US" b="1" dirty="0" smtClean="0">
                <a:latin typeface="Century Gothic"/>
                <a:cs typeface="Century Gothic"/>
              </a:rPr>
              <a:t>CORE SKILLS</a:t>
            </a:r>
            <a:endParaRPr lang="en-US" b="1" dirty="0">
              <a:latin typeface="Century Gothic"/>
              <a:cs typeface="Century Gothic"/>
            </a:endParaRPr>
          </a:p>
        </p:txBody>
      </p:sp>
      <p:sp>
        <p:nvSpPr>
          <p:cNvPr id="14" name="TextBox 13"/>
          <p:cNvSpPr txBox="1"/>
          <p:nvPr/>
        </p:nvSpPr>
        <p:spPr>
          <a:xfrm>
            <a:off x="6394470" y="2988760"/>
            <a:ext cx="2629180" cy="369332"/>
          </a:xfrm>
          <a:prstGeom prst="rect">
            <a:avLst/>
          </a:prstGeom>
          <a:noFill/>
        </p:spPr>
        <p:txBody>
          <a:bodyPr wrap="square" rtlCol="0">
            <a:spAutoFit/>
          </a:bodyPr>
          <a:lstStyle/>
          <a:p>
            <a:pPr algn="ctr"/>
            <a:r>
              <a:rPr lang="en-US" b="1" dirty="0" smtClean="0">
                <a:latin typeface="Century Gothic"/>
                <a:cs typeface="Century Gothic"/>
              </a:rPr>
              <a:t>OTHER KEY SKILLS</a:t>
            </a:r>
            <a:endParaRPr lang="en-US" b="1" dirty="0">
              <a:latin typeface="Century Gothic"/>
              <a:cs typeface="Century Gothic"/>
            </a:endParaRPr>
          </a:p>
        </p:txBody>
      </p:sp>
      <p:sp>
        <p:nvSpPr>
          <p:cNvPr id="15" name="TextBox 14"/>
          <p:cNvSpPr txBox="1"/>
          <p:nvPr/>
        </p:nvSpPr>
        <p:spPr>
          <a:xfrm>
            <a:off x="6514820" y="5010163"/>
            <a:ext cx="2629180" cy="369332"/>
          </a:xfrm>
          <a:prstGeom prst="rect">
            <a:avLst/>
          </a:prstGeom>
          <a:noFill/>
        </p:spPr>
        <p:txBody>
          <a:bodyPr wrap="square" rtlCol="0">
            <a:spAutoFit/>
          </a:bodyPr>
          <a:lstStyle/>
          <a:p>
            <a:pPr algn="ctr"/>
            <a:r>
              <a:rPr lang="en-US" b="1" dirty="0" smtClean="0">
                <a:latin typeface="Century Gothic"/>
                <a:cs typeface="Century Gothic"/>
              </a:rPr>
              <a:t>SOFT SKILLS</a:t>
            </a:r>
            <a:endParaRPr lang="en-US" b="1" dirty="0">
              <a:latin typeface="Century Gothic"/>
              <a:cs typeface="Century Gothic"/>
            </a:endParaRPr>
          </a:p>
        </p:txBody>
      </p:sp>
      <p:sp>
        <p:nvSpPr>
          <p:cNvPr id="16" name="Title 1"/>
          <p:cNvSpPr txBox="1">
            <a:spLocks/>
          </p:cNvSpPr>
          <p:nvPr/>
        </p:nvSpPr>
        <p:spPr>
          <a:xfrm>
            <a:off x="328088" y="249441"/>
            <a:ext cx="3302684" cy="698650"/>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400" dirty="0" smtClean="0">
                <a:latin typeface="Century Gothic"/>
                <a:cs typeface="Century Gothic"/>
              </a:rPr>
              <a:t>INTERVIEWERS’ VEIW</a:t>
            </a:r>
            <a:endParaRPr lang="en-US" sz="2400" dirty="0">
              <a:latin typeface="Century Gothic"/>
              <a:cs typeface="Century Gothic"/>
            </a:endParaRPr>
          </a:p>
        </p:txBody>
      </p:sp>
    </p:spTree>
    <p:extLst>
      <p:ext uri="{BB962C8B-B14F-4D97-AF65-F5344CB8AC3E}">
        <p14:creationId xmlns:p14="http://schemas.microsoft.com/office/powerpoint/2010/main" val="4263725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2" name="Magnetic Disk 11"/>
          <p:cNvSpPr/>
          <p:nvPr/>
        </p:nvSpPr>
        <p:spPr>
          <a:xfrm>
            <a:off x="1904476" y="3828876"/>
            <a:ext cx="5106669" cy="2074326"/>
          </a:xfrm>
          <a:prstGeom prst="flowChartMagneticDisk">
            <a:avLst/>
          </a:prstGeom>
          <a:ln>
            <a:solidFill>
              <a:srgbClr val="000000"/>
            </a:solidFill>
          </a:ln>
        </p:spPr>
        <p:style>
          <a:lnRef idx="0">
            <a:schemeClr val="accent4"/>
          </a:lnRef>
          <a:fillRef idx="3">
            <a:schemeClr val="accent4"/>
          </a:fillRef>
          <a:effectRef idx="3">
            <a:schemeClr val="accent4"/>
          </a:effectRef>
          <a:fontRef idx="minor">
            <a:schemeClr val="lt1"/>
          </a:fontRef>
        </p:style>
        <p:txBody>
          <a:bodyPr/>
          <a:lstStyle/>
          <a:p>
            <a:endParaRPr lang="en-US"/>
          </a:p>
        </p:txBody>
      </p:sp>
      <p:sp>
        <p:nvSpPr>
          <p:cNvPr id="15" name="TextBox 14"/>
          <p:cNvSpPr txBox="1"/>
          <p:nvPr/>
        </p:nvSpPr>
        <p:spPr>
          <a:xfrm>
            <a:off x="6514820" y="5010163"/>
            <a:ext cx="2629180" cy="369332"/>
          </a:xfrm>
          <a:prstGeom prst="rect">
            <a:avLst/>
          </a:prstGeom>
          <a:noFill/>
        </p:spPr>
        <p:txBody>
          <a:bodyPr wrap="square" rtlCol="0">
            <a:spAutoFit/>
          </a:bodyPr>
          <a:lstStyle/>
          <a:p>
            <a:pPr algn="ctr"/>
            <a:r>
              <a:rPr lang="en-US" b="1" dirty="0" smtClean="0">
                <a:latin typeface="Century Gothic"/>
                <a:cs typeface="Century Gothic"/>
              </a:rPr>
              <a:t>SOFT SKILLS</a:t>
            </a:r>
            <a:endParaRPr lang="en-US" b="1" dirty="0">
              <a:latin typeface="Century Gothic"/>
              <a:cs typeface="Century Gothic"/>
            </a:endParaRPr>
          </a:p>
        </p:txBody>
      </p:sp>
      <p:sp>
        <p:nvSpPr>
          <p:cNvPr id="16" name="Title 1"/>
          <p:cNvSpPr txBox="1">
            <a:spLocks/>
          </p:cNvSpPr>
          <p:nvPr/>
        </p:nvSpPr>
        <p:spPr>
          <a:xfrm>
            <a:off x="328088" y="249441"/>
            <a:ext cx="3302684" cy="698650"/>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400" dirty="0" smtClean="0">
                <a:latin typeface="Century Gothic"/>
                <a:cs typeface="Century Gothic"/>
              </a:rPr>
              <a:t>INTERVIEWERS’ VIEW</a:t>
            </a:r>
            <a:endParaRPr lang="en-US" sz="2400" dirty="0">
              <a:latin typeface="Century Gothic"/>
              <a:cs typeface="Century Gothic"/>
            </a:endParaRPr>
          </a:p>
        </p:txBody>
      </p:sp>
      <p:sp>
        <p:nvSpPr>
          <p:cNvPr id="3" name="Can 2"/>
          <p:cNvSpPr/>
          <p:nvPr/>
        </p:nvSpPr>
        <p:spPr>
          <a:xfrm>
            <a:off x="1367588"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Communication</a:t>
            </a:r>
            <a:endParaRPr lang="en-US" dirty="0"/>
          </a:p>
        </p:txBody>
      </p:sp>
      <p:sp>
        <p:nvSpPr>
          <p:cNvPr id="17" name="Can 16"/>
          <p:cNvSpPr/>
          <p:nvPr/>
        </p:nvSpPr>
        <p:spPr>
          <a:xfrm>
            <a:off x="2399151"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Interpersonal Skills</a:t>
            </a:r>
            <a:endParaRPr lang="en-US" dirty="0"/>
          </a:p>
        </p:txBody>
      </p:sp>
      <p:sp>
        <p:nvSpPr>
          <p:cNvPr id="18" name="Can 17"/>
          <p:cNvSpPr/>
          <p:nvPr/>
        </p:nvSpPr>
        <p:spPr>
          <a:xfrm>
            <a:off x="3463312"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Taking initiatives</a:t>
            </a:r>
            <a:endParaRPr lang="en-US" dirty="0"/>
          </a:p>
        </p:txBody>
      </p:sp>
      <p:sp>
        <p:nvSpPr>
          <p:cNvPr id="19" name="Can 18"/>
          <p:cNvSpPr/>
          <p:nvPr/>
        </p:nvSpPr>
        <p:spPr>
          <a:xfrm>
            <a:off x="4509935"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Good learner</a:t>
            </a:r>
            <a:endParaRPr lang="en-US" dirty="0"/>
          </a:p>
        </p:txBody>
      </p:sp>
      <p:sp>
        <p:nvSpPr>
          <p:cNvPr id="20" name="Can 19"/>
          <p:cNvSpPr/>
          <p:nvPr/>
        </p:nvSpPr>
        <p:spPr>
          <a:xfrm>
            <a:off x="5566932"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Team Work</a:t>
            </a:r>
            <a:endParaRPr lang="en-US" dirty="0"/>
          </a:p>
        </p:txBody>
      </p:sp>
      <p:sp>
        <p:nvSpPr>
          <p:cNvPr id="21" name="Can 20"/>
          <p:cNvSpPr/>
          <p:nvPr/>
        </p:nvSpPr>
        <p:spPr>
          <a:xfrm>
            <a:off x="6599601" y="837405"/>
            <a:ext cx="879163" cy="2991471"/>
          </a:xfrm>
          <a:prstGeom prst="can">
            <a:avLst/>
          </a:prstGeom>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smtClean="0"/>
              <a:t>Ethics</a:t>
            </a:r>
            <a:endParaRPr lang="en-US" dirty="0"/>
          </a:p>
        </p:txBody>
      </p:sp>
    </p:spTree>
    <p:extLst>
      <p:ext uri="{BB962C8B-B14F-4D97-AF65-F5344CB8AC3E}">
        <p14:creationId xmlns:p14="http://schemas.microsoft.com/office/powerpoint/2010/main" val="36082279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animBg="1"/>
      <p:bldP spid="18" grpId="0" animBg="1"/>
      <p:bldP spid="19" grpId="0" animBg="1"/>
      <p:bldP spid="20" grpId="0"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359304" y="321994"/>
            <a:ext cx="6277835" cy="577798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5" name="Oval 4"/>
          <p:cNvSpPr/>
          <p:nvPr/>
        </p:nvSpPr>
        <p:spPr>
          <a:xfrm>
            <a:off x="2575523" y="1538410"/>
            <a:ext cx="3738085" cy="3416702"/>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 name="Rectangle 1"/>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3" name="Oval 2"/>
          <p:cNvSpPr/>
          <p:nvPr/>
        </p:nvSpPr>
        <p:spPr>
          <a:xfrm>
            <a:off x="3684429" y="2414946"/>
            <a:ext cx="1591816" cy="148474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4" name="TextBox 3"/>
          <p:cNvSpPr txBox="1"/>
          <p:nvPr/>
        </p:nvSpPr>
        <p:spPr>
          <a:xfrm>
            <a:off x="3845398" y="2782266"/>
            <a:ext cx="1251990" cy="646331"/>
          </a:xfrm>
          <a:prstGeom prst="rect">
            <a:avLst/>
          </a:prstGeom>
          <a:noFill/>
        </p:spPr>
        <p:txBody>
          <a:bodyPr wrap="square" rtlCol="0">
            <a:spAutoFit/>
          </a:bodyPr>
          <a:lstStyle/>
          <a:p>
            <a:pPr algn="ctr"/>
            <a:r>
              <a:rPr lang="en-US" b="1" dirty="0" smtClean="0">
                <a:latin typeface="Century Gothic"/>
                <a:cs typeface="Century Gothic"/>
              </a:rPr>
              <a:t>STRONG</a:t>
            </a:r>
          </a:p>
          <a:p>
            <a:pPr algn="ctr"/>
            <a:r>
              <a:rPr lang="en-US" b="1" dirty="0" smtClean="0">
                <a:latin typeface="Century Gothic"/>
                <a:cs typeface="Century Gothic"/>
              </a:rPr>
              <a:t>CORE</a:t>
            </a:r>
            <a:endParaRPr lang="en-US" b="1" dirty="0">
              <a:latin typeface="Century Gothic"/>
              <a:cs typeface="Century Gothic"/>
            </a:endParaRPr>
          </a:p>
        </p:txBody>
      </p:sp>
      <p:sp>
        <p:nvSpPr>
          <p:cNvPr id="7" name="TextBox 6"/>
          <p:cNvSpPr txBox="1"/>
          <p:nvPr/>
        </p:nvSpPr>
        <p:spPr>
          <a:xfrm>
            <a:off x="3523327" y="1814233"/>
            <a:ext cx="2016799" cy="646331"/>
          </a:xfrm>
          <a:prstGeom prst="rect">
            <a:avLst/>
          </a:prstGeom>
          <a:noFill/>
        </p:spPr>
        <p:txBody>
          <a:bodyPr wrap="square" rtlCol="0">
            <a:spAutoFit/>
          </a:bodyPr>
          <a:lstStyle/>
          <a:p>
            <a:pPr algn="ctr"/>
            <a:r>
              <a:rPr lang="en-US" b="1" dirty="0" smtClean="0">
                <a:latin typeface="Century Gothic"/>
                <a:cs typeface="Century Gothic"/>
              </a:rPr>
              <a:t>ENRICH YOUR KEY SKILLS</a:t>
            </a:r>
            <a:endParaRPr lang="en-US" b="1" dirty="0">
              <a:latin typeface="Century Gothic"/>
              <a:cs typeface="Century Gothic"/>
            </a:endParaRPr>
          </a:p>
        </p:txBody>
      </p:sp>
      <p:sp>
        <p:nvSpPr>
          <p:cNvPr id="8" name="TextBox 7"/>
          <p:cNvSpPr txBox="1"/>
          <p:nvPr/>
        </p:nvSpPr>
        <p:spPr>
          <a:xfrm>
            <a:off x="3259446" y="640742"/>
            <a:ext cx="2559780" cy="646331"/>
          </a:xfrm>
          <a:prstGeom prst="rect">
            <a:avLst/>
          </a:prstGeom>
          <a:noFill/>
        </p:spPr>
        <p:txBody>
          <a:bodyPr wrap="square" rtlCol="0">
            <a:spAutoFit/>
          </a:bodyPr>
          <a:lstStyle/>
          <a:p>
            <a:pPr algn="ctr"/>
            <a:r>
              <a:rPr lang="en-US" b="1" dirty="0" smtClean="0">
                <a:latin typeface="Century Gothic"/>
                <a:cs typeface="Century Gothic"/>
              </a:rPr>
              <a:t>REPOLISH YOUR SOFT SKILLS</a:t>
            </a:r>
            <a:endParaRPr lang="en-US" b="1" dirty="0">
              <a:latin typeface="Century Gothic"/>
              <a:cs typeface="Century Gothic"/>
            </a:endParaRPr>
          </a:p>
        </p:txBody>
      </p:sp>
    </p:spTree>
    <p:extLst>
      <p:ext uri="{BB962C8B-B14F-4D97-AF65-F5344CB8AC3E}">
        <p14:creationId xmlns:p14="http://schemas.microsoft.com/office/powerpoint/2010/main" val="29390315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3866"/>
            <a:ext cx="7702534" cy="3828137"/>
          </a:xfrm>
        </p:spPr>
        <p:txBody>
          <a:bodyPr>
            <a:noAutofit/>
          </a:bodyPr>
          <a:lstStyle/>
          <a:p>
            <a:r>
              <a:rPr lang="en-US" sz="6600" dirty="0" smtClean="0">
                <a:latin typeface="Century Gothic"/>
                <a:cs typeface="Century Gothic"/>
              </a:rPr>
              <a:t>Few </a:t>
            </a:r>
            <a:r>
              <a:rPr lang="en-US" sz="6600" dirty="0" err="1" smtClean="0">
                <a:latin typeface="Century Gothic"/>
                <a:cs typeface="Century Gothic"/>
              </a:rPr>
              <a:t>Excercises</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2"/>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766201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883174" y="1499603"/>
            <a:ext cx="7727048" cy="3929582"/>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400" dirty="0" smtClean="0">
                <a:solidFill>
                  <a:schemeClr val="tx1">
                    <a:lumMod val="50000"/>
                    <a:lumOff val="50000"/>
                  </a:schemeClr>
                </a:solidFill>
                <a:latin typeface="Century Gothic"/>
                <a:cs typeface="Century Gothic"/>
              </a:rPr>
              <a:t>Interview each other for job</a:t>
            </a:r>
          </a:p>
          <a:p>
            <a:pPr marL="0" indent="0" algn="ctr">
              <a:buNone/>
            </a:pPr>
            <a:r>
              <a:rPr lang="en-US" sz="2400" dirty="0" smtClean="0">
                <a:solidFill>
                  <a:schemeClr val="tx1">
                    <a:lumMod val="50000"/>
                    <a:lumOff val="50000"/>
                  </a:schemeClr>
                </a:solidFill>
                <a:latin typeface="Century Gothic"/>
                <a:cs typeface="Century Gothic"/>
              </a:rPr>
              <a:t>Talk and Present to each other</a:t>
            </a:r>
          </a:p>
          <a:p>
            <a:pPr marL="0" indent="0" algn="ctr">
              <a:buNone/>
            </a:pPr>
            <a:r>
              <a:rPr lang="en-US" sz="2400" dirty="0" smtClean="0">
                <a:solidFill>
                  <a:schemeClr val="tx1">
                    <a:lumMod val="50000"/>
                    <a:lumOff val="50000"/>
                  </a:schemeClr>
                </a:solidFill>
                <a:latin typeface="Century Gothic"/>
                <a:cs typeface="Century Gothic"/>
              </a:rPr>
              <a:t>Take initiatives – do public speaking</a:t>
            </a:r>
          </a:p>
          <a:p>
            <a:pPr marL="0" indent="0" algn="ctr">
              <a:buNone/>
            </a:pPr>
            <a:r>
              <a:rPr lang="en-US" sz="2400" dirty="0" smtClean="0">
                <a:solidFill>
                  <a:schemeClr val="tx1">
                    <a:lumMod val="50000"/>
                    <a:lumOff val="50000"/>
                  </a:schemeClr>
                </a:solidFill>
                <a:latin typeface="Century Gothic"/>
                <a:cs typeface="Century Gothic"/>
              </a:rPr>
              <a:t>Make new friends</a:t>
            </a:r>
          </a:p>
          <a:p>
            <a:pPr marL="0" indent="0" algn="ctr">
              <a:buNone/>
            </a:pPr>
            <a:r>
              <a:rPr lang="en-US" sz="2400" dirty="0" smtClean="0">
                <a:solidFill>
                  <a:schemeClr val="tx1">
                    <a:lumMod val="50000"/>
                    <a:lumOff val="50000"/>
                  </a:schemeClr>
                </a:solidFill>
                <a:latin typeface="Century Gothic"/>
                <a:cs typeface="Century Gothic"/>
              </a:rPr>
              <a:t>Work as a team contributor</a:t>
            </a:r>
          </a:p>
          <a:p>
            <a:pPr marL="0" indent="0" algn="ctr">
              <a:buNone/>
            </a:pPr>
            <a:endParaRPr lang="en-US" sz="2400" dirty="0" smtClean="0">
              <a:solidFill>
                <a:schemeClr val="tx1">
                  <a:lumMod val="50000"/>
                  <a:lumOff val="50000"/>
                </a:schemeClr>
              </a:solidFill>
              <a:latin typeface="Century Gothic"/>
              <a:cs typeface="Century Gothic"/>
            </a:endParaRPr>
          </a:p>
          <a:p>
            <a:pPr marL="0" indent="0" algn="ctr">
              <a:buNone/>
            </a:pPr>
            <a:r>
              <a:rPr lang="en-US" sz="2400" dirty="0" smtClean="0">
                <a:solidFill>
                  <a:schemeClr val="tx1">
                    <a:lumMod val="50000"/>
                    <a:lumOff val="50000"/>
                  </a:schemeClr>
                </a:solidFill>
                <a:latin typeface="Century Gothic"/>
                <a:cs typeface="Century Gothic"/>
              </a:rPr>
              <a:t>Always remember to DO THE RIGHT THING!</a:t>
            </a:r>
            <a:endParaRPr lang="en-US" sz="2400" dirty="0">
              <a:solidFill>
                <a:schemeClr val="tx1">
                  <a:lumMod val="50000"/>
                  <a:lumOff val="50000"/>
                </a:schemeClr>
              </a:solidFill>
              <a:latin typeface="Century Gothic"/>
              <a:cs typeface="Century Gothic"/>
            </a:endParaRPr>
          </a:p>
        </p:txBody>
      </p:sp>
    </p:spTree>
    <p:extLst>
      <p:ext uri="{BB962C8B-B14F-4D97-AF65-F5344CB8AC3E}">
        <p14:creationId xmlns:p14="http://schemas.microsoft.com/office/powerpoint/2010/main" val="22654121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dissolv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dissolv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dissolv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dissolv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dissolv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dissolve">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3866"/>
            <a:ext cx="7702534" cy="3828137"/>
          </a:xfrm>
        </p:spPr>
        <p:txBody>
          <a:bodyPr>
            <a:noAutofit/>
          </a:bodyPr>
          <a:lstStyle/>
          <a:p>
            <a:r>
              <a:rPr lang="en-US" sz="6600" dirty="0" smtClean="0">
                <a:latin typeface="Century Gothic"/>
                <a:cs typeface="Century Gothic"/>
              </a:rPr>
              <a:t>What Spiderman has taught us</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2"/>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95278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Even Spiderman fails</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9656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Spiderman never Quits</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008962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Do not become Overconfident</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08427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How to be innovative and creative</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933527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How to be appreciated</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480815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52419"/>
            <a:ext cx="7772400" cy="1470025"/>
          </a:xfrm>
        </p:spPr>
        <p:txBody>
          <a:bodyPr>
            <a:noAutofit/>
          </a:bodyPr>
          <a:lstStyle/>
          <a:p>
            <a:r>
              <a:rPr lang="en-US" sz="6600" dirty="0" smtClean="0">
                <a:latin typeface="Century Gothic"/>
                <a:cs typeface="Century Gothic"/>
              </a:rPr>
              <a:t>How to be an achiever?</a:t>
            </a:r>
            <a:endParaRPr lang="en-US" sz="6600" dirty="0">
              <a:latin typeface="Century Gothic"/>
              <a:cs typeface="Century Gothic"/>
            </a:endParaRPr>
          </a:p>
        </p:txBody>
      </p:sp>
      <p:sp>
        <p:nvSpPr>
          <p:cNvPr id="4" name="Rectangle 3"/>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90984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359304" y="321994"/>
            <a:ext cx="6277835" cy="5777982"/>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p>
        </p:txBody>
      </p:sp>
      <p:sp>
        <p:nvSpPr>
          <p:cNvPr id="5" name="Oval 4"/>
          <p:cNvSpPr/>
          <p:nvPr/>
        </p:nvSpPr>
        <p:spPr>
          <a:xfrm>
            <a:off x="2575523" y="1538410"/>
            <a:ext cx="3738085" cy="3416702"/>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 name="Rectangle 1"/>
          <p:cNvSpPr/>
          <p:nvPr/>
        </p:nvSpPr>
        <p:spPr>
          <a:xfrm>
            <a:off x="0" y="6260968"/>
            <a:ext cx="9144000" cy="178889"/>
          </a:xfrm>
          <a:prstGeom prst="rect">
            <a:avLst/>
          </a:prstGeom>
          <a:blipFill rotWithShape="1">
            <a:blip r:embed="rId3"/>
            <a:stretch>
              <a:fillRect/>
            </a:stretch>
          </a:blipFill>
          <a:ln>
            <a:noFill/>
          </a:ln>
          <a:effectLst>
            <a:outerShdw blurRad="40000" dist="23000" dir="5400000" rotWithShape="0">
              <a:srgbClr val="000000">
                <a:alpha val="35000"/>
              </a:srgbClr>
            </a:outerShdw>
            <a:reflection blurRad="6350" stA="50000" endA="300" endPos="55500" dist="50800" dir="5400000" sy="-100000" algn="bl" rotWithShape="0"/>
          </a:effectLst>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3" name="Oval 2"/>
          <p:cNvSpPr/>
          <p:nvPr/>
        </p:nvSpPr>
        <p:spPr>
          <a:xfrm>
            <a:off x="3684429" y="2414946"/>
            <a:ext cx="1591816" cy="148474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4" name="TextBox 3"/>
          <p:cNvSpPr txBox="1"/>
          <p:nvPr/>
        </p:nvSpPr>
        <p:spPr>
          <a:xfrm>
            <a:off x="3845398" y="2963707"/>
            <a:ext cx="1251990" cy="369332"/>
          </a:xfrm>
          <a:prstGeom prst="rect">
            <a:avLst/>
          </a:prstGeom>
          <a:noFill/>
        </p:spPr>
        <p:txBody>
          <a:bodyPr wrap="square" rtlCol="0">
            <a:spAutoFit/>
          </a:bodyPr>
          <a:lstStyle/>
          <a:p>
            <a:pPr algn="ctr"/>
            <a:r>
              <a:rPr lang="en-US" b="1" dirty="0" smtClean="0">
                <a:latin typeface="Century Gothic"/>
                <a:cs typeface="Century Gothic"/>
              </a:rPr>
              <a:t>CORE</a:t>
            </a:r>
            <a:endParaRPr lang="en-US" b="1" dirty="0">
              <a:latin typeface="Century Gothic"/>
              <a:cs typeface="Century Gothic"/>
            </a:endParaRPr>
          </a:p>
        </p:txBody>
      </p:sp>
    </p:spTree>
    <p:extLst>
      <p:ext uri="{BB962C8B-B14F-4D97-AF65-F5344CB8AC3E}">
        <p14:creationId xmlns:p14="http://schemas.microsoft.com/office/powerpoint/2010/main" val="12759834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ssolve">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3" grpId="0" animBg="1"/>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204</TotalTime>
  <Words>1172</Words>
  <Application>Microsoft Macintosh PowerPoint</Application>
  <PresentationFormat>On-screen Show (4:3)</PresentationFormat>
  <Paragraphs>77</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What Spiderman has taught us</vt:lpstr>
      <vt:lpstr>Even Spiderman fails</vt:lpstr>
      <vt:lpstr>Spiderman never Quits</vt:lpstr>
      <vt:lpstr>Do not become Overconfident</vt:lpstr>
      <vt:lpstr>How to be innovative and creative</vt:lpstr>
      <vt:lpstr>How to be appreciated</vt:lpstr>
      <vt:lpstr>How to be an achiever?</vt:lpstr>
      <vt:lpstr>PowerPoint Presentation</vt:lpstr>
      <vt:lpstr>PowerPoint Presentation</vt:lpstr>
      <vt:lpstr>PowerPoint Presentation</vt:lpstr>
      <vt:lpstr>PowerPoint Presentation</vt:lpstr>
      <vt:lpstr>Few Excercises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AIFD</dc:title>
  <dc:creator>Ashutosh Sabharwal</dc:creator>
  <cp:lastModifiedBy>Ashutosh Sabharwal</cp:lastModifiedBy>
  <cp:revision>17</cp:revision>
  <dcterms:created xsi:type="dcterms:W3CDTF">2015-06-17T06:45:27Z</dcterms:created>
  <dcterms:modified xsi:type="dcterms:W3CDTF">2015-10-14T10:07:38Z</dcterms:modified>
</cp:coreProperties>
</file>